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Gelasio"/>
      <p:regular r:id="rId15"/>
    </p:embeddedFont>
    <p:embeddedFont>
      <p:font typeface="Gelasio"/>
      <p:regular r:id="rId16"/>
    </p:embeddedFont>
    <p:embeddedFont>
      <p:font typeface="Gelasio"/>
      <p:regular r:id="rId17"/>
    </p:embeddedFont>
    <p:embeddedFont>
      <p:font typeface="Gelasio"/>
      <p:regular r:id="rId18"/>
    </p:embeddedFont>
    <p:embeddedFont>
      <p:font typeface="Lato"/>
      <p:regular r:id="rId19"/>
    </p:embeddedFont>
    <p:embeddedFont>
      <p:font typeface="Lato"/>
      <p:regular r:id="rId20"/>
    </p:embeddedFont>
    <p:embeddedFont>
      <p:font typeface="Lato"/>
      <p:regular r:id="rId21"/>
    </p:embeddedFont>
    <p:embeddedFont>
      <p:font typeface="La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25535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Node.js: Revolutionizing Web Development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70034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 is a powerful JavaScript runtime environment that allows developers to build scalable network applications with ease. Its event-driven, non-blocking I/O model makes it ideal for building high-performance, real-time web applications.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642401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643163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6407110"/>
            <a:ext cx="1748790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작성자: 건우 이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59233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Features of Node.js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Event-Driven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 follows an event-driven architecture, allowing it to handle multiple concurrent connections efficiently.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Non-Blocking I/O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 uses a non-blocking, event-driven I/O model, making it lightweight and efficient for real-time applications.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Scalable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 is highly scalable, able to handle a large number of concurrent connections with ease.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611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Use Cases for Node.js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62236" y="2850237"/>
            <a:ext cx="1462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Web Servers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25564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 is an excellent choice for building fast and scalable web servers, handling a high volume of concurrent requests.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2006" y="2850237"/>
            <a:ext cx="19002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765227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Applications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60997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 excels in building real-time applications like chat apps, online games, and IoT platforms.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521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41400" y="5637133"/>
            <a:ext cx="18776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52123"/>
            <a:ext cx="293608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APIs and Microservices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4254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 is well-suited for building RESTful APIs and microservices due to its efficient handling of asynchronous tasks.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065967"/>
            <a:ext cx="63126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Benefits of Using Node.js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114907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349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Faster Development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2839760"/>
            <a:ext cx="3195995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 allows developers to leverage the same language (JavaScript) for both client-side and server-side development, leading to increased productivity.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114907"/>
            <a:ext cx="3664863" cy="3136702"/>
          </a:xfrm>
          <a:prstGeom prst="roundRect">
            <a:avLst>
              <a:gd name="adj" fmla="val 3037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349341"/>
            <a:ext cx="291191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Improved Performance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2839760"/>
            <a:ext cx="319599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Node.js's non-blocking, event-driven architecture ensures high-performance and scalability, even under heavy loads.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478423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712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Reduced Costs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6203275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using a single language for the entire stack, organizations can save on development and maintenance costs.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8188" y="758309"/>
            <a:ext cx="7667625" cy="1318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Node.js for Real-Time Applications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1043107" y="2392918"/>
            <a:ext cx="22860" cy="5078373"/>
          </a:xfrm>
          <a:prstGeom prst="roundRect">
            <a:avLst>
              <a:gd name="adj" fmla="val 387511"/>
            </a:avLst>
          </a:prstGeom>
          <a:solidFill>
            <a:srgbClr val="CECEC9"/>
          </a:solidFill>
          <a:ln/>
        </p:spPr>
      </p:sp>
      <p:sp>
        <p:nvSpPr>
          <p:cNvPr id="5" name="Shape 2"/>
          <p:cNvSpPr/>
          <p:nvPr/>
        </p:nvSpPr>
        <p:spPr>
          <a:xfrm>
            <a:off x="1268909" y="2855833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ECEC9"/>
          </a:solidFill>
          <a:ln/>
        </p:spPr>
      </p:sp>
      <p:sp>
        <p:nvSpPr>
          <p:cNvPr id="6" name="Shape 3"/>
          <p:cNvSpPr/>
          <p:nvPr/>
        </p:nvSpPr>
        <p:spPr>
          <a:xfrm>
            <a:off x="817305" y="2630091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986492" y="2709148"/>
            <a:ext cx="135969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450" dirty="0"/>
          </a:p>
        </p:txBody>
      </p:sp>
      <p:sp>
        <p:nvSpPr>
          <p:cNvPr id="8" name="Text 5"/>
          <p:cNvSpPr/>
          <p:nvPr/>
        </p:nvSpPr>
        <p:spPr>
          <a:xfrm>
            <a:off x="2214563" y="2603778"/>
            <a:ext cx="2895362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Asynchronous Execution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2214563" y="3059668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Node.js's event-driven, non-blocking I/O model allows it to handle real-time, asynchronous tasks efficiently.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1268909" y="4618911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ECEC9"/>
          </a:solidFill>
          <a:ln/>
        </p:spPr>
      </p:sp>
      <p:sp>
        <p:nvSpPr>
          <p:cNvPr id="11" name="Shape 8"/>
          <p:cNvSpPr/>
          <p:nvPr/>
        </p:nvSpPr>
        <p:spPr>
          <a:xfrm>
            <a:off x="817305" y="4393168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966133" y="4472226"/>
            <a:ext cx="176689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450" dirty="0"/>
          </a:p>
        </p:txBody>
      </p:sp>
      <p:sp>
        <p:nvSpPr>
          <p:cNvPr id="13" name="Text 10"/>
          <p:cNvSpPr/>
          <p:nvPr/>
        </p:nvSpPr>
        <p:spPr>
          <a:xfrm>
            <a:off x="2214563" y="4366855"/>
            <a:ext cx="2636401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Scalability</a:t>
            </a: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2214563" y="4822746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 can handle a large number of concurrent connections, making it suitable for building scalable real-time applications.</a:t>
            </a:r>
            <a:endParaRPr lang="en-US" sz="1650" dirty="0"/>
          </a:p>
        </p:txBody>
      </p:sp>
      <p:sp>
        <p:nvSpPr>
          <p:cNvPr id="15" name="Shape 12"/>
          <p:cNvSpPr/>
          <p:nvPr/>
        </p:nvSpPr>
        <p:spPr>
          <a:xfrm>
            <a:off x="1268909" y="6381988"/>
            <a:ext cx="738188" cy="22860"/>
          </a:xfrm>
          <a:prstGeom prst="roundRect">
            <a:avLst>
              <a:gd name="adj" fmla="val 387511"/>
            </a:avLst>
          </a:prstGeom>
          <a:solidFill>
            <a:srgbClr val="CECEC9"/>
          </a:solidFill>
          <a:ln/>
        </p:spPr>
      </p:sp>
      <p:sp>
        <p:nvSpPr>
          <p:cNvPr id="16" name="Shape 13"/>
          <p:cNvSpPr/>
          <p:nvPr/>
        </p:nvSpPr>
        <p:spPr>
          <a:xfrm>
            <a:off x="817305" y="6156246"/>
            <a:ext cx="474464" cy="474464"/>
          </a:xfrm>
          <a:prstGeom prst="roundRect">
            <a:avLst>
              <a:gd name="adj" fmla="val 18671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967204" y="6235303"/>
            <a:ext cx="174546" cy="316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50"/>
              </a:lnSpc>
              <a:buNone/>
            </a:pPr>
            <a:r>
              <a:rPr lang="en-US" sz="24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2214563" y="6129933"/>
            <a:ext cx="3160395" cy="32944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Real-Time Communication</a:t>
            </a:r>
            <a:endParaRPr lang="en-US" sz="2050" dirty="0"/>
          </a:p>
        </p:txBody>
      </p:sp>
      <p:sp>
        <p:nvSpPr>
          <p:cNvPr id="19" name="Text 16"/>
          <p:cNvSpPr/>
          <p:nvPr/>
        </p:nvSpPr>
        <p:spPr>
          <a:xfrm>
            <a:off x="2214563" y="6585823"/>
            <a:ext cx="6191250" cy="6746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Technologies like WebSocket, built on top of Node.js, enable real-time, bidirectional communication between clients and servers.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0651" y="530900"/>
            <a:ext cx="7076003" cy="6019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Building REST APIs with Node.js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0651" y="1421844"/>
            <a:ext cx="481608" cy="4816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60651" y="2096095"/>
            <a:ext cx="240827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Efficient Routing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160651" y="2512576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Node.js's lightweight and modular architecture makes it easy to build scalable and maintainable REST APIs.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0651" y="3706773"/>
            <a:ext cx="481608" cy="4816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160651" y="4381024"/>
            <a:ext cx="2579013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Asynchronous Handling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160651" y="4797504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Node.js's asynchronous nature allows for efficient handling of concurrent API requests and responses.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60651" y="5991701"/>
            <a:ext cx="481608" cy="4816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160651" y="6665952"/>
            <a:ext cx="2408277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Seamless Integration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160651" y="7082433"/>
            <a:ext cx="7795498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 integrates well with various databases, enabling the creation of full-stack, data-driven applications.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3073" y="953333"/>
            <a:ext cx="7475458" cy="6902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Your Experiences with Node.js</a:t>
            </a:r>
            <a:endParaRPr lang="en-US" sz="43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3" y="1974771"/>
            <a:ext cx="1104424" cy="176712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08728" y="2195632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Challenges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2208728" y="2673191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What challenges have you faced when working with Node.js, and how did you overcome them?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3741896"/>
            <a:ext cx="1104424" cy="176712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08728" y="3962757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Successes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2208728" y="4440317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What successful projects or use cases have you encountered when using Node.js?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5509022"/>
            <a:ext cx="1104424" cy="176712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08728" y="5729883"/>
            <a:ext cx="2761178" cy="3450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Lessons Learned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2208728" y="6207443"/>
            <a:ext cx="6162199" cy="70675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What key lessons have you learned from your experiences with Node.js?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611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Key Takeaways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75836" y="2850237"/>
            <a:ext cx="14620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Scalable and Efficient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25564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Node.js's non-blocking, event-driven architecture makes it highly scalable and efficient for building high-performance applications.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27652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5606" y="2850237"/>
            <a:ext cx="19002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Versatile Use Cases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255645"/>
            <a:ext cx="2927747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Node.js is well-suited for a wide range of applications, including web servers, real-time apps, and RESTful APIs.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5212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5000" y="5637133"/>
            <a:ext cx="18776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552123"/>
            <a:ext cx="283749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Improved Productivity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04254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By using a single language (JavaScript) for both client-side and server-side, Node.js enables faster development and reduced costs.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2024-11-04T11:50:19Z</dcterms:created>
  <dcterms:modified xsi:type="dcterms:W3CDTF">2024-11-04T11:50:19Z</dcterms:modified>
</cp:coreProperties>
</file>